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aac" ContentType="audio/aac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0" r:id="rId4"/>
    <p:sldId id="281" r:id="rId5"/>
    <p:sldId id="278" r:id="rId6"/>
    <p:sldId id="284" r:id="rId7"/>
    <p:sldId id="280" r:id="rId8"/>
    <p:sldId id="282" r:id="rId9"/>
    <p:sldId id="283" r:id="rId10"/>
    <p:sldId id="286" r:id="rId11"/>
    <p:sldId id="273" r:id="rId12"/>
    <p:sldId id="274" r:id="rId13"/>
    <p:sldId id="276" r:id="rId14"/>
    <p:sldId id="275" r:id="rId15"/>
    <p:sldId id="287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38" y="-6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12564783"/>
      </p:ext>
    </p:extLst>
  </p:cSld>
  <p:clrMapOvr>
    <a:masterClrMapping/>
  </p:clrMapOvr>
  <p:transition spd="slow" advClick="0" advTm="2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38531491"/>
      </p:ext>
    </p:extLst>
  </p:cSld>
  <p:clrMapOvr>
    <a:masterClrMapping/>
  </p:clrMapOvr>
  <p:transition spd="slow" advClick="0" advTm="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91988177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99043653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32047390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63772004"/>
      </p:ext>
    </p:extLst>
  </p:cSld>
  <p:clrMapOvr>
    <a:masterClrMapping/>
  </p:clrMapOvr>
  <p:transition spd="slow" advClick="0" advTm="2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94867114"/>
      </p:ext>
    </p:extLst>
  </p:cSld>
  <p:clrMapOvr>
    <a:masterClrMapping/>
  </p:clrMapOvr>
  <p:transition spd="slow" advClick="0" advTm="2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51934988"/>
      </p:ext>
    </p:extLst>
  </p:cSld>
  <p:clrMapOvr>
    <a:masterClrMapping/>
  </p:clrMapOvr>
  <p:transition spd="slow" advClick="0" advTm="2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59846135"/>
      </p:ext>
    </p:extLst>
  </p:cSld>
  <p:clrMapOvr>
    <a:masterClrMapping/>
  </p:clrMapOvr>
  <p:transition spd="slow" advClick="0" advTm="2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48684257"/>
      </p:ext>
    </p:extLst>
  </p:cSld>
  <p:clrMapOvr>
    <a:masterClrMapping/>
  </p:clrMapOvr>
  <p:transition spd="slow" advClick="0" advTm="2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69045621"/>
      </p:ext>
    </p:extLst>
  </p:cSld>
  <p:clrMapOvr>
    <a:masterClrMapping/>
  </p:clrMapOvr>
  <p:transition spd="slow" advClick="0" advTm="2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6">
                <a:lumMod val="40000"/>
                <a:lumOff val="60000"/>
              </a:schemeClr>
            </a:gs>
            <a:gs pos="17000">
              <a:schemeClr val="accent1">
                <a:lumMod val="5000"/>
                <a:lumOff val="95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22DBA-AD20-4122-99E4-1D3EEB6D5B74}" type="datetimeFigureOut">
              <a:rPr lang="sk-SK" smtClean="0"/>
              <a:pPr/>
              <a:t>2. 4. 2022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55BA6-3D0D-4912-BA99-EC0527180A8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9671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microsoft.com/office/2007/relationships/media" Target="../media/media1.aac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10.png"/><Relationship Id="rId4" Type="http://schemas.microsoft.com/office/2007/relationships/media" Target="../media/media2.aa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.gif"/><Relationship Id="rId5" Type="http://schemas.openxmlformats.org/officeDocument/2006/relationships/image" Target="../media/image9.png"/><Relationship Id="rId4" Type="http://schemas.microsoft.com/office/2007/relationships/media" Target="../media/media2.aac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33400" y="1369539"/>
            <a:ext cx="1130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38. </a:t>
            </a:r>
            <a:r>
              <a:rPr lang="sk-SK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ročník </a:t>
            </a:r>
            <a:r>
              <a:rPr lang="sk-SK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celoštátnej súťaže zručnosti ZENIT elektronika, programovanie </a:t>
            </a:r>
          </a:p>
          <a:p>
            <a:pPr algn="ctr"/>
            <a:r>
              <a:rPr lang="sk-SK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22. ročník celoštátnej súťaže zručností ZENIT strojárstvo</a:t>
            </a:r>
            <a:endParaRPr lang="sk-SK" sz="3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tennaCond Bold" panose="02000503000000020004" pitchFamily="50" charset="-18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174" y="4341649"/>
            <a:ext cx="4496916" cy="2516351"/>
          </a:xfrm>
          <a:prstGeom prst="rect">
            <a:avLst/>
          </a:prstGeom>
        </p:spPr>
      </p:pic>
      <p:sp>
        <p:nvSpPr>
          <p:cNvPr id="29" name="BlokTextu 28">
            <a:extLst>
              <a:ext uri="{FF2B5EF4-FFF2-40B4-BE49-F238E27FC236}">
                <a16:creationId xmlns:a16="http://schemas.microsoft.com/office/drawing/2014/main" xmlns="" id="{7F8BC173-7893-4D0E-9043-B6A9A2B09573}"/>
              </a:ext>
            </a:extLst>
          </p:cNvPr>
          <p:cNvSpPr txBox="1"/>
          <p:nvPr/>
        </p:nvSpPr>
        <p:spPr>
          <a:xfrm>
            <a:off x="3669490" y="3834072"/>
            <a:ext cx="539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VYHODNOTENIE</a:t>
            </a:r>
          </a:p>
        </p:txBody>
      </p:sp>
      <p:pic>
        <p:nvPicPr>
          <p:cNvPr id="9" name="fanfary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65414" y="469395"/>
            <a:ext cx="155575" cy="155575"/>
          </a:xfrm>
          <a:prstGeom prst="rect">
            <a:avLst/>
          </a:prstGeom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33402" y="227348"/>
            <a:ext cx="7879544" cy="658510"/>
            <a:chOff x="1404" y="575"/>
            <a:chExt cx="9555" cy="779"/>
          </a:xfrm>
        </p:grpSpPr>
        <p:pic>
          <p:nvPicPr>
            <p:cNvPr id="4" name="Obrázok 5" descr="spsjm_logo2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13" y="584"/>
              <a:ext cx="1846" cy="743"/>
            </a:xfrm>
            <a:prstGeom prst="rect">
              <a:avLst/>
            </a:prstGeom>
            <a:noFill/>
          </p:spPr>
        </p:pic>
        <p:pic>
          <p:nvPicPr>
            <p:cNvPr id="7" name="Obrázok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86" y="575"/>
              <a:ext cx="1431" cy="752"/>
            </a:xfrm>
            <a:prstGeom prst="rect">
              <a:avLst/>
            </a:prstGeom>
            <a:noFill/>
          </p:spPr>
        </p:pic>
        <p:pic>
          <p:nvPicPr>
            <p:cNvPr id="11" name="Obrázok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50" y="584"/>
              <a:ext cx="793" cy="770"/>
            </a:xfrm>
            <a:prstGeom prst="rect">
              <a:avLst/>
            </a:prstGeom>
            <a:noFill/>
          </p:spPr>
        </p:pic>
        <p:pic>
          <p:nvPicPr>
            <p:cNvPr id="12" name="Obrázok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04" y="584"/>
              <a:ext cx="2206" cy="767"/>
            </a:xfrm>
            <a:prstGeom prst="rect">
              <a:avLst/>
            </a:prstGeom>
            <a:noFill/>
          </p:spPr>
        </p:pic>
      </p:grpSp>
      <p:pic>
        <p:nvPicPr>
          <p:cNvPr id="13" name="Obrázok 1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18805" y="300074"/>
            <a:ext cx="1417572" cy="5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233627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698171" y="227240"/>
            <a:ext cx="10054635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Strojárstvo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pic>
        <p:nvPicPr>
          <p:cNvPr id="2" name="fanfary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212046" y="268907"/>
            <a:ext cx="83518" cy="8351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85"/>
          <a:stretch/>
        </p:blipFill>
        <p:spPr>
          <a:xfrm>
            <a:off x="5112843" y="1986472"/>
            <a:ext cx="1525116" cy="251635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12"/>
          <a:stretch/>
        </p:blipFill>
        <p:spPr>
          <a:xfrm>
            <a:off x="8439149" y="2934015"/>
            <a:ext cx="1609357" cy="25163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9" r="31668"/>
          <a:stretch/>
        </p:blipFill>
        <p:spPr>
          <a:xfrm>
            <a:off x="2140559" y="2465962"/>
            <a:ext cx="1381126" cy="2516351"/>
          </a:xfrm>
          <a:prstGeom prst="rect">
            <a:avLst/>
          </a:prstGeom>
        </p:spPr>
      </p:pic>
      <p:pic>
        <p:nvPicPr>
          <p:cNvPr id="12" name="Obrázok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096" y="260885"/>
            <a:ext cx="1417572" cy="5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18840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Strojárstvo  Kategória A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Matúš </a:t>
            </a:r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Hollý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SPŠ informačných technológií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Nábrežná 1325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024 01 Kysucké Nové Mesto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075268" y="2388057"/>
            <a:ext cx="2690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Dominik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Pjatak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SPŠ 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strojnícka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Komenského 2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040 01 Košice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Michal </a:t>
            </a:r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Skladaný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SPŠSE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Ul. F. Kráľa 20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949 01 Nitra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599277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Strojárstvo kategória C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Michal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Paľuch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SOŠ strojnícka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Športová 1326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024 01 Kysucké Nové Mesto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075268" y="2388057"/>
            <a:ext cx="2690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Jakub </a:t>
            </a:r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Hudák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SOŠ priemyselných technológií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Učňovská 5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040 05 Košice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Marko </a:t>
            </a:r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Malatín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SOŠT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Družstevná 1737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066 01 Humenné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546312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Strojárstvo Strojné obrábanie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401616" y="2278859"/>
            <a:ext cx="28608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Ondrej </a:t>
            </a:r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Porubský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Stredná odborná škola techniky a služieb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Laskomerského 3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977 46 Brezno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552261" y="2388057"/>
            <a:ext cx="32135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Adam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Franko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Spojená škola Juraja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Henischa</a:t>
            </a:r>
            <a:endParaRPr lang="sk-SK" altLang="sk-SK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Slovenská 5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085 01 Bardejov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Samuel </a:t>
            </a:r>
            <a:r>
              <a:rPr lang="sk-SK" altLang="sk-SK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Majoroš</a:t>
            </a:r>
            <a:endParaRPr lang="sk-SK" altLang="sk-SK" sz="28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SOŠ priemyselných technológií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Učňovská 5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04015 Košice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08242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Strojárstvo Ručné obrábanie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33697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Matej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Dujka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SPŠ</a:t>
            </a:r>
          </a:p>
          <a:p>
            <a:pPr algn="ctr"/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Bzinská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11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915 01 Nové Mesto nad Váhom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075268" y="2388057"/>
            <a:ext cx="2690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Filip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Mušák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SSOŠ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Polytechn.DSA</a:t>
            </a:r>
            <a:endParaRPr lang="sk-SK" altLang="sk-SK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Novozámocká 220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949 05 Nitra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Dominik </a:t>
            </a:r>
            <a:r>
              <a:rPr lang="sk-SK" altLang="sk-SK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Tynik</a:t>
            </a:r>
            <a:endParaRPr lang="sk-SK" altLang="sk-SK" sz="28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SOŠ priemyselných technológií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Učňovská 5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040 15 Košice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348023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533400" y="1369539"/>
            <a:ext cx="11306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38. </a:t>
            </a:r>
            <a:r>
              <a:rPr lang="sk-SK" sz="3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ročník </a:t>
            </a:r>
            <a:r>
              <a:rPr lang="sk-SK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celoštátnej súťaže zručnosti ZENIT elektronika, programovanie </a:t>
            </a:r>
          </a:p>
          <a:p>
            <a:pPr algn="ctr"/>
            <a:r>
              <a:rPr lang="sk-SK" sz="3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tennaCond Bold" panose="02000503000000020004" pitchFamily="50" charset="-18"/>
              </a:rPr>
              <a:t>22. ročník celoštátnej súťaže zručností ZENIT strojárstvo</a:t>
            </a:r>
            <a:endParaRPr lang="sk-SK" sz="3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tennaCond Bold" panose="02000503000000020004" pitchFamily="50" charset="-18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174" y="4341649"/>
            <a:ext cx="4496916" cy="2516351"/>
          </a:xfrm>
          <a:prstGeom prst="rect">
            <a:avLst/>
          </a:prstGeom>
        </p:spPr>
      </p:pic>
      <p:sp>
        <p:nvSpPr>
          <p:cNvPr id="29" name="BlokTextu 28">
            <a:extLst>
              <a:ext uri="{FF2B5EF4-FFF2-40B4-BE49-F238E27FC236}">
                <a16:creationId xmlns:a16="http://schemas.microsoft.com/office/drawing/2014/main" xmlns="" id="{7F8BC173-7893-4D0E-9043-B6A9A2B09573}"/>
              </a:ext>
            </a:extLst>
          </p:cNvPr>
          <p:cNvSpPr txBox="1"/>
          <p:nvPr/>
        </p:nvSpPr>
        <p:spPr>
          <a:xfrm>
            <a:off x="3669490" y="3834072"/>
            <a:ext cx="539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ĎAKUJEME</a:t>
            </a:r>
            <a:endParaRPr lang="sk-SK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33402" y="227348"/>
            <a:ext cx="7879544" cy="658510"/>
            <a:chOff x="1404" y="575"/>
            <a:chExt cx="9555" cy="779"/>
          </a:xfrm>
        </p:grpSpPr>
        <p:pic>
          <p:nvPicPr>
            <p:cNvPr id="4" name="Obrázok 5" descr="spsjm_logo202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13" y="584"/>
              <a:ext cx="1846" cy="743"/>
            </a:xfrm>
            <a:prstGeom prst="rect">
              <a:avLst/>
            </a:prstGeom>
            <a:noFill/>
          </p:spPr>
        </p:pic>
        <p:pic>
          <p:nvPicPr>
            <p:cNvPr id="7" name="Obrázok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6" y="575"/>
              <a:ext cx="1431" cy="752"/>
            </a:xfrm>
            <a:prstGeom prst="rect">
              <a:avLst/>
            </a:prstGeom>
            <a:noFill/>
          </p:spPr>
        </p:pic>
        <p:pic>
          <p:nvPicPr>
            <p:cNvPr id="11" name="Obrázok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0" y="584"/>
              <a:ext cx="793" cy="770"/>
            </a:xfrm>
            <a:prstGeom prst="rect">
              <a:avLst/>
            </a:prstGeom>
            <a:noFill/>
          </p:spPr>
        </p:pic>
        <p:pic>
          <p:nvPicPr>
            <p:cNvPr id="12" name="Obrázok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4" y="584"/>
              <a:ext cx="2206" cy="767"/>
            </a:xfrm>
            <a:prstGeom prst="rect">
              <a:avLst/>
            </a:prstGeom>
            <a:noFill/>
          </p:spPr>
        </p:pic>
      </p:grpSp>
      <p:pic>
        <p:nvPicPr>
          <p:cNvPr id="13" name="Obrázok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8805" y="247822"/>
            <a:ext cx="1417572" cy="5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233627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724297" y="223350"/>
            <a:ext cx="10111952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Elektronika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pic>
        <p:nvPicPr>
          <p:cNvPr id="2" name="fanfary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5564" y="268907"/>
            <a:ext cx="197818" cy="19781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85"/>
          <a:stretch/>
        </p:blipFill>
        <p:spPr>
          <a:xfrm>
            <a:off x="5112843" y="1986472"/>
            <a:ext cx="1525116" cy="251635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12"/>
          <a:stretch/>
        </p:blipFill>
        <p:spPr>
          <a:xfrm>
            <a:off x="8439149" y="2934015"/>
            <a:ext cx="1609357" cy="25163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9" r="31668"/>
          <a:stretch/>
        </p:blipFill>
        <p:spPr>
          <a:xfrm>
            <a:off x="2140559" y="2465962"/>
            <a:ext cx="1381126" cy="2516351"/>
          </a:xfrm>
          <a:prstGeom prst="rect">
            <a:avLst/>
          </a:prstGeom>
        </p:spPr>
      </p:pic>
      <p:pic>
        <p:nvPicPr>
          <p:cNvPr id="12" name="Obrázok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096" y="260885"/>
            <a:ext cx="1417572" cy="5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9682007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Elektronika kategória A 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Brian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Izsof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SPŠ elektrotechnická Plzenská 1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 47  Prešov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altLang="sk-SK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923453" y="2388057"/>
            <a:ext cx="28423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Patrik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Klozík</a:t>
            </a:r>
            <a:endParaRPr lang="sk-SK" altLang="sk-SK" sz="20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SPŠ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Obrancov mieru 343/1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018 41  Dubnica nad Váhom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Filip Pavlovič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SPŠ J.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Murgaša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Hurbanova 6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975 18  Banská Bystrica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560952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Elektronika kategória B 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Peter Šimon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Gymnázium</a:t>
            </a:r>
          </a:p>
          <a:p>
            <a:pPr algn="ctr"/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Golianová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altLang="sk-SK" sz="2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075268" y="2388057"/>
            <a:ext cx="2690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Lukáš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Krčmárik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SŠ – SOŠ elektrotechnická Zvolenská cesta 18 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975 32  Banská Bystrica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Daniel Viskup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SPŠE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Adlera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841 02 Bratislava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07530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737360" y="244453"/>
            <a:ext cx="9976110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Programovanie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85"/>
          <a:stretch/>
        </p:blipFill>
        <p:spPr>
          <a:xfrm>
            <a:off x="5112843" y="1986472"/>
            <a:ext cx="1525116" cy="251635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12"/>
          <a:stretch/>
        </p:blipFill>
        <p:spPr>
          <a:xfrm>
            <a:off x="8439149" y="2934015"/>
            <a:ext cx="1609357" cy="251635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9" r="31668"/>
          <a:stretch/>
        </p:blipFill>
        <p:spPr>
          <a:xfrm>
            <a:off x="2140559" y="2465962"/>
            <a:ext cx="1381126" cy="2516351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096" y="260885"/>
            <a:ext cx="1417572" cy="5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0041692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Programovanie kategória A 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Ján </a:t>
            </a:r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Plachý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Gymnázium Vavrinca Benedikta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Nedožerského</a:t>
            </a:r>
            <a:endParaRPr lang="sk-SK" altLang="sk-SK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Matice slovenskej 16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971 01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Priezvidza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075268" y="2388057"/>
            <a:ext cx="2690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Matej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Vasky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Gymnázium</a:t>
            </a:r>
            <a:endParaRPr lang="sk-SK" altLang="sk-SK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Alejová 1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040 01 Košice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364802" y="1312981"/>
            <a:ext cx="306809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Jakub </a:t>
            </a:r>
            <a:r>
              <a:rPr lang="sk-SK" altLang="sk-SK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Konc</a:t>
            </a:r>
            <a:endParaRPr lang="sk-SK" altLang="sk-SK" sz="28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Gymnázium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P.O.BOX 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B5</a:t>
            </a:r>
          </a:p>
          <a:p>
            <a:pPr algn="ctr"/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Párovská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sk-SK" altLang="sk-SK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950 50 Nitra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83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Programovanie kategória B 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Samuel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Vargovčík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Stredná priemyselná škola elektrotechnická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Plzenská 1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080 01 Prešov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075268" y="2388057"/>
            <a:ext cx="2690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Martin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Bekeč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Škola pre mimoriadne nadané deti a Gymnázium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Teplická 7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831 02 Bratislava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Andrej </a:t>
            </a:r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Lackovič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Gymnázium Vavrinca Benedikta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Nedožerského</a:t>
            </a:r>
            <a:endParaRPr lang="sk-SK" altLang="sk-SK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Matice slovenskej 16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971 01 Prievidza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244797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Programovanie </a:t>
            </a:r>
            <a:r>
              <a:rPr lang="sk-SK" altLang="sk-SK" sz="3200" b="1" i="1" dirty="0" err="1" smtClean="0">
                <a:solidFill>
                  <a:schemeClr val="bg1"/>
                </a:solidFill>
                <a:latin typeface="+mn-lt"/>
              </a:rPr>
              <a:t>Graphic</a:t>
            </a: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sk-SK" altLang="sk-SK" sz="3200" b="1" i="1" dirty="0" err="1" smtClean="0">
                <a:solidFill>
                  <a:schemeClr val="bg1"/>
                </a:solidFill>
                <a:latin typeface="+mn-lt"/>
              </a:rPr>
              <a:t>Designer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Adriana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Buchmei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SOŠ polygrafická</a:t>
            </a:r>
          </a:p>
          <a:p>
            <a:pPr algn="ctr"/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Račianka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190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835 26 Bratislava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075268" y="2388057"/>
            <a:ext cx="2690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Silvia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Ševcová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SOŠ informačných technológií</a:t>
            </a:r>
          </a:p>
          <a:p>
            <a:pPr algn="ctr"/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Tajovského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30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947 09 Banská Bystrica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Simona </a:t>
            </a:r>
            <a:r>
              <a:rPr lang="sk-SK" altLang="sk-SK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Gabonová</a:t>
            </a:r>
            <a:endParaRPr lang="sk-SK" altLang="sk-SK" sz="28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Stredná odborná škola informačných technológií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Ostrovského 1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040 01 Košice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093312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78931" y="268907"/>
            <a:ext cx="10742457" cy="615538"/>
          </a:xfrm>
          <a:prstGeom prst="roundRect">
            <a:avLst>
              <a:gd name="adj" fmla="val 21324"/>
            </a:avLst>
          </a:prstGeom>
          <a:solidFill>
            <a:srgbClr val="043581"/>
          </a:solidFill>
          <a:ln w="22225" algn="ctr">
            <a:solidFill>
              <a:srgbClr val="237CB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sk-SK" altLang="sk-SK" sz="3200" b="1" i="1" dirty="0" smtClean="0">
                <a:solidFill>
                  <a:schemeClr val="bg1"/>
                </a:solidFill>
                <a:latin typeface="+mn-lt"/>
              </a:rPr>
              <a:t>Programovanie Web </a:t>
            </a:r>
            <a:r>
              <a:rPr lang="sk-SK" altLang="sk-SK" sz="3200" b="1" i="1" dirty="0" err="1" smtClean="0">
                <a:solidFill>
                  <a:schemeClr val="bg1"/>
                </a:solidFill>
                <a:latin typeface="+mn-lt"/>
              </a:rPr>
              <a:t>Developer</a:t>
            </a:r>
            <a:endParaRPr lang="sk-SK" altLang="sk-SK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155269" y="2278859"/>
            <a:ext cx="25577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3.miesto: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Matej </a:t>
            </a:r>
            <a:r>
              <a:rPr lang="sk-SK" altLang="sk-SK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Bendík</a:t>
            </a:r>
            <a:endParaRPr lang="sk-SK" altLang="sk-SK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Stredná priemyselná škola technická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Hviezdoslavova 6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052 01 Spišská 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Nová Ves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29" y="4019273"/>
            <a:ext cx="10363199" cy="2530413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697117" y="2388057"/>
            <a:ext cx="30686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2.miesto:</a:t>
            </a:r>
          </a:p>
          <a:p>
            <a:pPr algn="ctr"/>
            <a:endParaRPr lang="sk-SK" smtClean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400" b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Dávid Barič</a:t>
            </a:r>
          </a:p>
          <a:p>
            <a:pPr algn="ctr"/>
            <a:r>
              <a:rPr lang="sk-SK" altLang="sk-SK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Stredná</a:t>
            </a:r>
            <a:r>
              <a:rPr lang="sk-SK" altLang="sk-SK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priemyselná škola strojnícka a </a:t>
            </a:r>
            <a:r>
              <a:rPr lang="sk-SK" altLang="sk-SK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elektrotechnická</a:t>
            </a:r>
            <a:endParaRPr lang="sk-SK" altLang="sk-SK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Petőfiho </a:t>
            </a:r>
            <a:r>
              <a:rPr lang="sk-SK" altLang="sk-SK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endParaRPr lang="sk-SK" altLang="sk-SK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945 50 </a:t>
            </a:r>
            <a:r>
              <a:rPr lang="sk-SK" altLang="sk-SK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Komárno</a:t>
            </a:r>
            <a:endParaRPr lang="sk-SK" altLang="sk-SK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681674" y="1340141"/>
            <a:ext cx="255771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C000"/>
                </a:solidFill>
                <a:cs typeface="Arial" panose="020B0604020202020204" pitchFamily="34" charset="0"/>
              </a:rPr>
              <a:t>1.miesto:</a:t>
            </a:r>
          </a:p>
          <a:p>
            <a:pPr algn="ctr"/>
            <a:endParaRPr lang="cs-CZ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sz="28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Tomáš </a:t>
            </a:r>
            <a:r>
              <a:rPr lang="sk-SK" altLang="sk-SK" sz="28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Lasak</a:t>
            </a:r>
            <a:endParaRPr lang="sk-SK" altLang="sk-SK" sz="28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Stredná odborná škola informačných technológií </a:t>
            </a:r>
            <a:r>
              <a:rPr lang="sk-SK" altLang="sk-SK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Tajovského</a:t>
            </a:r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30</a:t>
            </a:r>
          </a:p>
          <a:p>
            <a:pPr algn="ctr"/>
            <a:r>
              <a:rPr lang="sk-SK" altLang="sk-SK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974 09 Banská Bystrica</a:t>
            </a:r>
            <a:endParaRPr lang="sk-SK" altLang="sk-SK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083439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456</Words>
  <Application>Microsoft Office PowerPoint</Application>
  <PresentationFormat>Vlastná</PresentationFormat>
  <Paragraphs>196</Paragraphs>
  <Slides>15</Slides>
  <Notes>0</Notes>
  <HiddenSlides>0</HiddenSlides>
  <MMClips>3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Company>ŠIOV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user</dc:creator>
  <cp:lastModifiedBy>Evelin</cp:lastModifiedBy>
  <cp:revision>168</cp:revision>
  <dcterms:created xsi:type="dcterms:W3CDTF">2020-09-21T09:28:08Z</dcterms:created>
  <dcterms:modified xsi:type="dcterms:W3CDTF">2022-04-02T08:06:25Z</dcterms:modified>
</cp:coreProperties>
</file>