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6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7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82" r:id="rId3"/>
    <p:sldId id="311" r:id="rId4"/>
    <p:sldId id="310" r:id="rId5"/>
    <p:sldId id="313" r:id="rId6"/>
    <p:sldId id="283" r:id="rId7"/>
    <p:sldId id="285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7F7F7"/>
    <a:srgbClr val="00BE9C"/>
    <a:srgbClr val="14D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3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D8800-4BFF-4416-9148-C9E6947F365D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09EA-4ED7-458E-841A-D6436E22768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09EA-4ED7-458E-841A-D6436E22768C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A39BF-A0C1-4329-B52D-A0BC4CCA7601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A39BF-A0C1-4329-B52D-A0BC4CCA7601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A39BF-A0C1-4329-B52D-A0BC4CCA7601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A39BF-A0C1-4329-B52D-A0BC4CCA760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4428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A39BF-A0C1-4329-B52D-A0BC4CCA7601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A39BF-A0C1-4329-B52D-A0BC4CCA7601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09EA-4ED7-458E-841A-D6436E22768C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75"/>
          </a:p>
        </p:txBody>
      </p:sp>
      <p:sp>
        <p:nvSpPr>
          <p:cNvPr id="13" name="直角三角形 12"/>
          <p:cNvSpPr/>
          <p:nvPr userDrawn="1"/>
        </p:nvSpPr>
        <p:spPr>
          <a:xfrm flipH="1">
            <a:off x="7436722" y="4048474"/>
            <a:ext cx="4755276" cy="2809526"/>
          </a:xfrm>
          <a:prstGeom prst="rtTriangle">
            <a:avLst/>
          </a:prstGeom>
          <a:solidFill>
            <a:srgbClr val="00B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75"/>
          </a:p>
        </p:txBody>
      </p:sp>
      <p:sp>
        <p:nvSpPr>
          <p:cNvPr id="14" name="直角三角形 13"/>
          <p:cNvSpPr/>
          <p:nvPr userDrawn="1"/>
        </p:nvSpPr>
        <p:spPr>
          <a:xfrm>
            <a:off x="-1" y="4048473"/>
            <a:ext cx="12152372" cy="2809527"/>
          </a:xfrm>
          <a:prstGeom prst="rtTriangle">
            <a:avLst/>
          </a:prstGeom>
          <a:solidFill>
            <a:srgbClr val="5454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75"/>
          </a:p>
        </p:txBody>
      </p:sp>
      <p:sp>
        <p:nvSpPr>
          <p:cNvPr id="15" name="直角三角形 14"/>
          <p:cNvSpPr/>
          <p:nvPr userDrawn="1"/>
        </p:nvSpPr>
        <p:spPr>
          <a:xfrm flipH="1">
            <a:off x="10857880" y="3991413"/>
            <a:ext cx="1334120" cy="2866587"/>
          </a:xfrm>
          <a:prstGeom prst="rtTriangle">
            <a:avLst/>
          </a:prstGeom>
          <a:solidFill>
            <a:srgbClr val="00B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75"/>
          </a:p>
        </p:txBody>
      </p:sp>
      <p:sp>
        <p:nvSpPr>
          <p:cNvPr id="16" name="直角三角形 10"/>
          <p:cNvSpPr/>
          <p:nvPr userDrawn="1"/>
        </p:nvSpPr>
        <p:spPr>
          <a:xfrm>
            <a:off x="-39630" y="4017850"/>
            <a:ext cx="12086328" cy="2840149"/>
          </a:xfrm>
          <a:custGeom>
            <a:avLst/>
            <a:gdLst>
              <a:gd name="connsiteX0" fmla="*/ 0 w 8375374"/>
              <a:gd name="connsiteY0" fmla="*/ 1663148 h 1663148"/>
              <a:gd name="connsiteX1" fmla="*/ 0 w 8375374"/>
              <a:gd name="connsiteY1" fmla="*/ 0 h 1663148"/>
              <a:gd name="connsiteX2" fmla="*/ 8375374 w 8375374"/>
              <a:gd name="connsiteY2" fmla="*/ 1663148 h 1663148"/>
              <a:gd name="connsiteX3" fmla="*/ 0 w 8375374"/>
              <a:gd name="connsiteY3" fmla="*/ 1663148 h 1663148"/>
              <a:gd name="connsiteX0-1" fmla="*/ 3750365 w 12125739"/>
              <a:gd name="connsiteY0-2" fmla="*/ 2458279 h 2458279"/>
              <a:gd name="connsiteX1-3" fmla="*/ 0 w 12125739"/>
              <a:gd name="connsiteY1-4" fmla="*/ 0 h 2458279"/>
              <a:gd name="connsiteX2-5" fmla="*/ 12125739 w 12125739"/>
              <a:gd name="connsiteY2-6" fmla="*/ 2458279 h 2458279"/>
              <a:gd name="connsiteX3-7" fmla="*/ 3750365 w 12125739"/>
              <a:gd name="connsiteY3-8" fmla="*/ 2458279 h 2458279"/>
              <a:gd name="connsiteX0-9" fmla="*/ 5406887 w 12125739"/>
              <a:gd name="connsiteY0-10" fmla="*/ 2445026 h 2458279"/>
              <a:gd name="connsiteX1-11" fmla="*/ 0 w 12125739"/>
              <a:gd name="connsiteY1-12" fmla="*/ 0 h 2458279"/>
              <a:gd name="connsiteX2-13" fmla="*/ 12125739 w 12125739"/>
              <a:gd name="connsiteY2-14" fmla="*/ 2458279 h 2458279"/>
              <a:gd name="connsiteX3-15" fmla="*/ 5406887 w 12125739"/>
              <a:gd name="connsiteY3-16" fmla="*/ 2445026 h 2458279"/>
            </a:gdLst>
            <a:ahLst/>
            <a:cxnLst>
              <a:cxn ang="0">
                <a:pos x="connsiteX0-9" y="connsiteY0-10"/>
              </a:cxn>
              <a:cxn ang="0">
                <a:pos x="connsiteX1-11" y="connsiteY1-12"/>
              </a:cxn>
              <a:cxn ang="0">
                <a:pos x="connsiteX2-13" y="connsiteY2-14"/>
              </a:cxn>
              <a:cxn ang="0">
                <a:pos x="connsiteX3-15" y="connsiteY3-16"/>
              </a:cxn>
            </a:cxnLst>
            <a:rect l="l" t="t" r="r" b="b"/>
            <a:pathLst>
              <a:path w="12125739" h="2458279">
                <a:moveTo>
                  <a:pt x="5406887" y="2445026"/>
                </a:moveTo>
                <a:lnTo>
                  <a:pt x="0" y="0"/>
                </a:lnTo>
                <a:lnTo>
                  <a:pt x="12125739" y="2458279"/>
                </a:lnTo>
                <a:lnTo>
                  <a:pt x="5406887" y="2445026"/>
                </a:lnTo>
                <a:close/>
              </a:path>
            </a:pathLst>
          </a:custGeom>
          <a:solidFill>
            <a:srgbClr val="616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75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524000" y="1043417"/>
            <a:ext cx="9144000" cy="1998404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524000" y="3408353"/>
            <a:ext cx="9144000" cy="64011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DAFC83C4-A236-483F-94E1-16AFA86FAD07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651E8863-1879-49C9-9D7E-0C23B4A06F4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直角三角形 9"/>
          <p:cNvSpPr/>
          <p:nvPr userDrawn="1"/>
        </p:nvSpPr>
        <p:spPr>
          <a:xfrm rot="10800000" flipH="1">
            <a:off x="0" y="-31186"/>
            <a:ext cx="1524000" cy="1757949"/>
          </a:xfrm>
          <a:prstGeom prst="rtTriangle">
            <a:avLst/>
          </a:prstGeom>
          <a:solidFill>
            <a:srgbClr val="00B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75"/>
          </a:p>
        </p:txBody>
      </p:sp>
      <p:cxnSp>
        <p:nvCxnSpPr>
          <p:cNvPr id="11" name="直接连接符 10"/>
          <p:cNvCxnSpPr/>
          <p:nvPr userDrawn="1"/>
        </p:nvCxnSpPr>
        <p:spPr>
          <a:xfrm>
            <a:off x="1539114" y="3287963"/>
            <a:ext cx="9128886" cy="0"/>
          </a:xfrm>
          <a:prstGeom prst="line">
            <a:avLst/>
          </a:prstGeom>
          <a:ln w="38100">
            <a:solidFill>
              <a:srgbClr val="00BE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1D3F-34E9-4F9D-84A2-72367D9F9A68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DC01-BD11-43BE-8FE9-19C0CFD26E4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</p:nvPr>
        </p:nvSpPr>
        <p:spPr>
          <a:xfrm>
            <a:off x="838202" y="255122"/>
            <a:ext cx="10515598" cy="581770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393700" indent="0">
              <a:buFontTx/>
              <a:buNone/>
              <a:defRPr sz="2000">
                <a:solidFill>
                  <a:schemeClr val="tx1"/>
                </a:solidFill>
              </a:defRPr>
            </a:lvl2pPr>
            <a:lvl3pPr marL="661035" indent="0">
              <a:buFontTx/>
              <a:buNone/>
              <a:defRPr sz="1800">
                <a:solidFill>
                  <a:schemeClr val="tx1"/>
                </a:solidFill>
              </a:defRPr>
            </a:lvl3pPr>
            <a:lvl4pPr marL="851535" indent="0">
              <a:buFontTx/>
              <a:buNone/>
              <a:defRPr sz="1800">
                <a:solidFill>
                  <a:schemeClr val="tx1"/>
                </a:solidFill>
              </a:defRPr>
            </a:lvl4pPr>
            <a:lvl5pPr marL="1054735" indent="0">
              <a:buFontTx/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2848" y="2313991"/>
            <a:ext cx="4338000" cy="3862971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  <a:lvl2pPr marL="457200" indent="0">
              <a:buNone/>
              <a:defRPr>
                <a:solidFill>
                  <a:schemeClr val="bg2"/>
                </a:solidFill>
              </a:defRPr>
            </a:lvl2pPr>
            <a:lvl3pPr marL="914400" indent="0">
              <a:buNone/>
              <a:defRPr>
                <a:solidFill>
                  <a:schemeClr val="bg2"/>
                </a:solidFill>
              </a:defRPr>
            </a:lvl3pPr>
            <a:lvl4pPr marL="1371600" indent="0">
              <a:buNone/>
              <a:defRPr>
                <a:solidFill>
                  <a:schemeClr val="bg2"/>
                </a:solidFill>
              </a:defRPr>
            </a:lvl4pPr>
            <a:lvl5pPr marL="1828800" indent="0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83C4-A236-483F-94E1-16AFA86FAD07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8863-1879-49C9-9D7E-0C23B4A06F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75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83C4-A236-483F-94E1-16AFA86FAD07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020000">
            <a:off x="806258" y="4040019"/>
            <a:ext cx="5269722" cy="69243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8863-1879-49C9-9D7E-0C23B4A06F4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任意多边形 6"/>
          <p:cNvSpPr/>
          <p:nvPr userDrawn="1">
            <p:custDataLst>
              <p:tags r:id="rId1"/>
            </p:custDataLst>
          </p:nvPr>
        </p:nvSpPr>
        <p:spPr>
          <a:xfrm rot="1020695">
            <a:off x="-385440" y="2822298"/>
            <a:ext cx="9311410" cy="1120432"/>
          </a:xfrm>
          <a:custGeom>
            <a:avLst/>
            <a:gdLst>
              <a:gd name="connsiteX0" fmla="*/ 0 w 6888970"/>
              <a:gd name="connsiteY0" fmla="*/ 5629 h 1094517"/>
              <a:gd name="connsiteX1" fmla="*/ 6336207 w 6888970"/>
              <a:gd name="connsiteY1" fmla="*/ 0 h 1094517"/>
              <a:gd name="connsiteX2" fmla="*/ 6888970 w 6888970"/>
              <a:gd name="connsiteY2" fmla="*/ 1094517 h 1094517"/>
              <a:gd name="connsiteX3" fmla="*/ 333148 w 6888970"/>
              <a:gd name="connsiteY3" fmla="*/ 1094517 h 1094517"/>
              <a:gd name="connsiteX0-1" fmla="*/ 0 w 6888970"/>
              <a:gd name="connsiteY0-2" fmla="*/ 5629 h 1127232"/>
              <a:gd name="connsiteX1-3" fmla="*/ 6336207 w 6888970"/>
              <a:gd name="connsiteY1-4" fmla="*/ 0 h 1127232"/>
              <a:gd name="connsiteX2-5" fmla="*/ 6888970 w 6888970"/>
              <a:gd name="connsiteY2-6" fmla="*/ 1094517 h 1127232"/>
              <a:gd name="connsiteX3-7" fmla="*/ 234462 w 6888970"/>
              <a:gd name="connsiteY3-8" fmla="*/ 1127232 h 1127232"/>
              <a:gd name="connsiteX4" fmla="*/ 0 w 6888970"/>
              <a:gd name="connsiteY4" fmla="*/ 5629 h 1127232"/>
              <a:gd name="connsiteX0-9" fmla="*/ 0 w 6888970"/>
              <a:gd name="connsiteY0-10" fmla="*/ 5629 h 1127232"/>
              <a:gd name="connsiteX1-11" fmla="*/ 6336207 w 6888970"/>
              <a:gd name="connsiteY1-12" fmla="*/ 0 h 1127232"/>
              <a:gd name="connsiteX2-13" fmla="*/ 6888970 w 6888970"/>
              <a:gd name="connsiteY2-14" fmla="*/ 1094517 h 1127232"/>
              <a:gd name="connsiteX3-15" fmla="*/ 234462 w 6888970"/>
              <a:gd name="connsiteY3-16" fmla="*/ 1127232 h 1127232"/>
              <a:gd name="connsiteX4-17" fmla="*/ 0 w 6888970"/>
              <a:gd name="connsiteY4-18" fmla="*/ 5629 h 1127232"/>
              <a:gd name="connsiteX0-19" fmla="*/ 0 w 6888970"/>
              <a:gd name="connsiteY0-20" fmla="*/ 5629 h 1116129"/>
              <a:gd name="connsiteX1-21" fmla="*/ 6336207 w 6888970"/>
              <a:gd name="connsiteY1-22" fmla="*/ 0 h 1116129"/>
              <a:gd name="connsiteX2-23" fmla="*/ 6888970 w 6888970"/>
              <a:gd name="connsiteY2-24" fmla="*/ 1094517 h 1116129"/>
              <a:gd name="connsiteX3-25" fmla="*/ 261416 w 6888970"/>
              <a:gd name="connsiteY3-26" fmla="*/ 1116129 h 1116129"/>
              <a:gd name="connsiteX4-27" fmla="*/ 0 w 6888970"/>
              <a:gd name="connsiteY4-28" fmla="*/ 5629 h 1116129"/>
              <a:gd name="connsiteX0-29" fmla="*/ 0 w 6888970"/>
              <a:gd name="connsiteY0-30" fmla="*/ 5629 h 1116129"/>
              <a:gd name="connsiteX1-31" fmla="*/ 6336207 w 6888970"/>
              <a:gd name="connsiteY1-32" fmla="*/ 0 h 1116129"/>
              <a:gd name="connsiteX2-33" fmla="*/ 6888970 w 6888970"/>
              <a:gd name="connsiteY2-34" fmla="*/ 1094517 h 1116129"/>
              <a:gd name="connsiteX3-35" fmla="*/ 261416 w 6888970"/>
              <a:gd name="connsiteY3-36" fmla="*/ 1116129 h 1116129"/>
              <a:gd name="connsiteX4-37" fmla="*/ 0 w 6888970"/>
              <a:gd name="connsiteY4-38" fmla="*/ 5629 h 111612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17" y="connsiteY4-18"/>
              </a:cxn>
            </a:cxnLst>
            <a:rect l="l" t="t" r="r" b="b"/>
            <a:pathLst>
              <a:path w="6888970" h="1116129">
                <a:moveTo>
                  <a:pt x="0" y="5629"/>
                </a:moveTo>
                <a:lnTo>
                  <a:pt x="6336207" y="0"/>
                </a:lnTo>
                <a:lnTo>
                  <a:pt x="6888970" y="1094517"/>
                </a:lnTo>
                <a:lnTo>
                  <a:pt x="261416" y="1116129"/>
                </a:lnTo>
                <a:cubicBezTo>
                  <a:pt x="-9941" y="-30167"/>
                  <a:pt x="111049" y="368592"/>
                  <a:pt x="0" y="5629"/>
                </a:cubicBez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rmAutofit/>
          </a:bodyPr>
          <a:lstStyle/>
          <a:p>
            <a:pPr algn="ctr" defTabSz="384810">
              <a:defRPr/>
            </a:pPr>
            <a:endParaRPr lang="zh-CN" altLang="en-US" sz="1760" kern="0" dirty="0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cxnSp>
        <p:nvCxnSpPr>
          <p:cNvPr id="8" name="直接连接符 7"/>
          <p:cNvCxnSpPr/>
          <p:nvPr userDrawn="1">
            <p:custDataLst>
              <p:tags r:id="rId2"/>
            </p:custDataLst>
          </p:nvPr>
        </p:nvCxnSpPr>
        <p:spPr>
          <a:xfrm>
            <a:off x="-6350" y="2800089"/>
            <a:ext cx="12198350" cy="3702506"/>
          </a:xfrm>
          <a:prstGeom prst="line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22118">
            <a:off x="153380" y="2941977"/>
            <a:ext cx="8683425" cy="1005567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7264" y="2649893"/>
            <a:ext cx="3526973" cy="33404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91264" y="2649893"/>
            <a:ext cx="3526973" cy="33404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83C4-A236-483F-94E1-16AFA86FAD07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8863-1879-49C9-9D7E-0C23B4A06F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71200"/>
            <a:ext cx="10515600" cy="864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83C4-A236-483F-94E1-16AFA86FAD07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8863-1879-49C9-9D7E-0C23B4A06F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75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78980"/>
            <a:ext cx="10515600" cy="1199464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83C4-A236-483F-94E1-16AFA86FAD07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8863-1879-49C9-9D7E-0C23B4A06F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83C4-A236-483F-94E1-16AFA86FAD07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8863-1879-49C9-9D7E-0C23B4A06F4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75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83C4-A236-483F-94E1-16AFA86FAD07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8863-1879-49C9-9D7E-0C23B4A06F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ly-arranged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83C4-A236-483F-94E1-16AFA86FAD07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E8863-1879-49C9-9D7E-0C23B4A06F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871932"/>
            <a:ext cx="10515600" cy="86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C83C4-A236-483F-94E1-16AFA86FAD07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E8863-1879-49C9-9D7E-0C23B4A06F4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等腰三角形 6"/>
          <p:cNvSpPr/>
          <p:nvPr userDrawn="1"/>
        </p:nvSpPr>
        <p:spPr>
          <a:xfrm flipV="1">
            <a:off x="838200" y="-1"/>
            <a:ext cx="647363" cy="782240"/>
          </a:xfrm>
          <a:prstGeom prst="triangle">
            <a:avLst/>
          </a:prstGeom>
          <a:solidFill>
            <a:srgbClr val="00B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75" baseline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54330" indent="-35433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 3" panose="05040102010807070707" pitchFamily="18" charset="2"/>
        <a:buChar char="p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6.xml"/><Relationship Id="rId7" Type="http://schemas.openxmlformats.org/officeDocument/2006/relationships/notesSlide" Target="../notesSlides/notesSlide7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b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SO</a:t>
            </a:r>
            <a:r>
              <a:rPr lang="sk-SK" alt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Č</a:t>
            </a:r>
            <a:br>
              <a:rPr lang="sk-SK" altLang="en-US" sz="3600" dirty="0">
                <a:solidFill>
                  <a:schemeClr val="tx1"/>
                </a:solidFill>
                <a:sym typeface="+mn-ea"/>
              </a:rPr>
            </a:br>
            <a:r>
              <a:rPr lang="en-GB" alt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Rozhodovanie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524000" y="3408045"/>
            <a:ext cx="9144000" cy="1038860"/>
          </a:xfrm>
        </p:spPr>
        <p:txBody>
          <a:bodyPr>
            <a:normAutofit/>
          </a:bodyPr>
          <a:lstStyle/>
          <a:p>
            <a:r>
              <a:rPr lang="sk-SK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Sofia Jelačičová </a:t>
            </a:r>
            <a:endParaRPr lang="sk-SK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Gymnázium Trebišovská 12 Košice</a:t>
            </a:r>
            <a:endParaRPr lang="sk-SK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838835" y="363855"/>
            <a:ext cx="10515600" cy="87185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altLang="zh-CN" sz="3200" dirty="0">
                <a:solidFill>
                  <a:schemeClr val="accent1"/>
                </a:solidFill>
                <a:sym typeface="+mn-ea"/>
              </a:rPr>
              <a:t>Úvod</a:t>
            </a:r>
            <a:endParaRPr lang="zh-CN" altLang="en-US" sz="3600" dirty="0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838835" y="1394460"/>
            <a:ext cx="10774680" cy="4943475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zh-CN"/>
            </a:defPPr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>
              <a:buClrTx/>
              <a:buSzTx/>
            </a:pPr>
            <a:r>
              <a:rPr lang="sk-SK" altLang="en-US" sz="2400" dirty="0">
                <a:sym typeface="+mn-ea"/>
              </a:rPr>
              <a:t>téma mojej práce</a:t>
            </a:r>
            <a:endParaRPr lang="sk-SK" altLang="en-US" sz="2400" dirty="0"/>
          </a:p>
          <a:p>
            <a:pPr algn="l">
              <a:buClrTx/>
              <a:buSzTx/>
            </a:pPr>
            <a:r>
              <a:rPr lang="sk-SK" altLang="en-US" sz="2400" dirty="0">
                <a:sym typeface="+mn-ea"/>
              </a:rPr>
              <a:t>čo je to rozhodovanie</a:t>
            </a:r>
          </a:p>
          <a:p>
            <a:pPr algn="l">
              <a:buClrTx/>
              <a:buSzTx/>
            </a:pPr>
            <a:r>
              <a:rPr lang="sk-SK" altLang="en-US" sz="2400" dirty="0">
                <a:sym typeface="+mn-ea"/>
              </a:rPr>
              <a:t>aká je úloha a vplyv</a:t>
            </a:r>
            <a:endParaRPr lang="sk-SK" altLang="en-US" sz="2400" dirty="0"/>
          </a:p>
          <a:p>
            <a:pPr algn="l">
              <a:buClrTx/>
              <a:buSzTx/>
            </a:pPr>
            <a:r>
              <a:rPr lang="sk-SK" altLang="en-US" sz="2400" dirty="0">
                <a:sym typeface="+mn-ea"/>
              </a:rPr>
              <a:t>čo bolo cieľom</a:t>
            </a:r>
            <a:endParaRPr lang="sk-SK" altLang="en-US" sz="2400" dirty="0"/>
          </a:p>
          <a:p>
            <a:pPr algn="l">
              <a:buClrTx/>
              <a:buSzTx/>
            </a:pPr>
            <a:endParaRPr lang="sk-SK" altLang="en-US" sz="2400" dirty="0"/>
          </a:p>
        </p:txBody>
      </p:sp>
      <p:pic>
        <p:nvPicPr>
          <p:cNvPr id="101" name="Picture 100"/>
          <p:cNvPicPr/>
          <p:nvPr/>
        </p:nvPicPr>
        <p:blipFill>
          <a:blip r:embed="rId6"/>
          <a:stretch>
            <a:fillRect/>
          </a:stretch>
        </p:blipFill>
        <p:spPr>
          <a:xfrm>
            <a:off x="4624070" y="1566545"/>
            <a:ext cx="3613150" cy="3429635"/>
          </a:xfrm>
          <a:prstGeom prst="rect">
            <a:avLst/>
          </a:prstGeom>
          <a:noFill/>
          <a:ln w="9525">
            <a:noFill/>
          </a:ln>
          <a:effectLst>
            <a:softEdge rad="317500"/>
          </a:effectLst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838835" y="363855"/>
            <a:ext cx="10515600" cy="87185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altLang="zh-CN" sz="3600" dirty="0">
                <a:solidFill>
                  <a:schemeClr val="accent1"/>
                </a:solidFill>
              </a:rPr>
              <a:t>Prečo to?</a:t>
            </a: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838835" y="1394460"/>
            <a:ext cx="10774680" cy="4943475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zh-CN"/>
            </a:defPPr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>
              <a:buClrTx/>
              <a:buSzTx/>
            </a:pPr>
            <a:r>
              <a:rPr lang="sk-SK" altLang="en-US" sz="2400" dirty="0">
                <a:sym typeface="+mn-ea"/>
              </a:rPr>
              <a:t>mne samej to robí problém</a:t>
            </a:r>
            <a:endParaRPr lang="sk-SK" altLang="en-US" sz="2400" dirty="0"/>
          </a:p>
          <a:p>
            <a:pPr algn="l">
              <a:buClrTx/>
              <a:buSzTx/>
            </a:pPr>
            <a:r>
              <a:rPr lang="sk-SK" altLang="en-US" sz="2400" dirty="0">
                <a:sym typeface="+mn-ea"/>
              </a:rPr>
              <a:t>zaujímalo ma, ako to majú ostatní</a:t>
            </a:r>
            <a:endParaRPr lang="sk-SK" altLang="en-US" sz="2400" dirty="0"/>
          </a:p>
          <a:p>
            <a:pPr algn="l">
              <a:buClrTx/>
              <a:buSzTx/>
            </a:pPr>
            <a:r>
              <a:rPr lang="sk-SK" altLang="en-US" sz="2400" dirty="0">
                <a:sym typeface="+mn-ea"/>
              </a:rPr>
              <a:t>poukázanie na zlé faktory</a:t>
            </a:r>
            <a:endParaRPr lang="sk-SK" altLang="en-US" sz="2400" dirty="0"/>
          </a:p>
          <a:p>
            <a:pPr algn="l">
              <a:buClrTx/>
              <a:buSzTx/>
            </a:pPr>
            <a:r>
              <a:rPr lang="sk-SK" altLang="en-US" sz="2400" dirty="0">
                <a:sym typeface="+mn-ea"/>
              </a:rPr>
              <a:t>upovedomenie ostatných</a:t>
            </a:r>
            <a:endParaRPr lang="sk-SK" altLang="en-US" sz="2400" dirty="0"/>
          </a:p>
          <a:p>
            <a:pPr algn="l">
              <a:buClrTx/>
              <a:buSzTx/>
            </a:pPr>
            <a:endParaRPr lang="sk-SK" altLang="en-US" sz="2400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838835" y="363855"/>
            <a:ext cx="10515600" cy="109728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altLang="zh-CN" sz="3200" dirty="0">
                <a:solidFill>
                  <a:schemeClr val="accent1"/>
                </a:solidFill>
                <a:sym typeface="+mn-ea"/>
              </a:rPr>
              <a:t>Teoretická časť</a:t>
            </a:r>
            <a:endParaRPr lang="zh-CN" altLang="en-US" sz="3200" dirty="0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838835" y="1279525"/>
            <a:ext cx="10515600" cy="4876165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zh-CN"/>
            </a:defPPr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>
              <a:buClrTx/>
              <a:buSzTx/>
            </a:pPr>
            <a:r>
              <a:rPr lang="sk-SK" altLang="en-US" sz="2400">
                <a:sym typeface="+mn-ea"/>
              </a:rPr>
              <a:t>rozhodovanie ako proces</a:t>
            </a:r>
          </a:p>
          <a:p>
            <a:pPr algn="l">
              <a:buClrTx/>
              <a:buSzTx/>
            </a:pPr>
            <a:r>
              <a:rPr lang="sk-SK" altLang="en-US" sz="2400">
                <a:sym typeface="+mn-ea"/>
              </a:rPr>
              <a:t>faktory ovplyvňovia</a:t>
            </a:r>
          </a:p>
          <a:p>
            <a:pPr algn="l">
              <a:buClrTx/>
              <a:buSzTx/>
            </a:pPr>
            <a:r>
              <a:rPr lang="sk-SK" altLang="en-US" sz="2400">
                <a:sym typeface="+mn-ea"/>
              </a:rPr>
              <a:t>výsledok rozhodnutia</a:t>
            </a:r>
          </a:p>
          <a:p>
            <a:pPr algn="l">
              <a:buClrTx/>
              <a:buSzTx/>
            </a:pPr>
            <a:r>
              <a:rPr lang="sk-SK" altLang="en-US" sz="2400">
                <a:sym typeface="+mn-ea"/>
              </a:rPr>
              <a:t>dôsledky</a:t>
            </a:r>
            <a:endParaRPr lang="sk-SK" altLang="en-US" sz="2400"/>
          </a:p>
          <a:p>
            <a:pPr algn="l">
              <a:buClrTx/>
              <a:buSzTx/>
            </a:pPr>
            <a:endParaRPr lang="sk-SK" altLang="en-US" sz="2400"/>
          </a:p>
        </p:txBody>
      </p:sp>
      <p:cxnSp>
        <p:nvCxnSpPr>
          <p:cNvPr id="2" name="Straight Arrow Connector 1"/>
          <p:cNvCxnSpPr/>
          <p:nvPr/>
        </p:nvCxnSpPr>
        <p:spPr>
          <a:xfrm>
            <a:off x="2510155" y="2879090"/>
            <a:ext cx="2727325" cy="6686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Box 2"/>
          <p:cNvSpPr txBox="1"/>
          <p:nvPr/>
        </p:nvSpPr>
        <p:spPr>
          <a:xfrm>
            <a:off x="5419090" y="3387090"/>
            <a:ext cx="22415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altLang="en-US" sz="2400"/>
              <a:t>psychické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838835" y="363855"/>
            <a:ext cx="10515600" cy="109728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altLang="zh-CN" sz="3200" dirty="0">
                <a:solidFill>
                  <a:schemeClr val="accent1"/>
                </a:solidFill>
                <a:sym typeface="+mn-ea"/>
              </a:rPr>
              <a:t>Praktická časť</a:t>
            </a:r>
            <a:endParaRPr lang="zh-CN" altLang="en-US" sz="3200" dirty="0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838835" y="1279525"/>
            <a:ext cx="10515600" cy="4876165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zh-CN"/>
            </a:defPPr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>
              <a:buClrTx/>
              <a:buSzTx/>
            </a:pPr>
            <a:r>
              <a:rPr lang="sk-SK" altLang="en-US" sz="2400" dirty="0">
                <a:sym typeface="+mn-ea"/>
              </a:rPr>
              <a:t>dotazník v dvoch vekových kategóriách</a:t>
            </a:r>
          </a:p>
          <a:p>
            <a:pPr algn="l">
              <a:buClrTx/>
              <a:buSzTx/>
            </a:pPr>
            <a:r>
              <a:rPr lang="sk-SK" altLang="en-US" sz="2400" dirty="0">
                <a:sym typeface="+mn-ea"/>
              </a:rPr>
              <a:t>diskusia</a:t>
            </a:r>
          </a:p>
          <a:p>
            <a:pPr algn="l">
              <a:buClrTx/>
              <a:buSzTx/>
            </a:pPr>
            <a:r>
              <a:rPr lang="sk-SK" altLang="en-US" sz="2400" dirty="0">
                <a:sym typeface="+mn-ea"/>
              </a:rPr>
              <a:t>konzultácie</a:t>
            </a:r>
            <a:endParaRPr lang="sk-SK" altLang="en-US" sz="2400" dirty="0"/>
          </a:p>
          <a:p>
            <a:pPr algn="l">
              <a:buClrTx/>
              <a:buSzTx/>
            </a:pPr>
            <a:endParaRPr lang="sk-SK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905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38835" y="1541780"/>
            <a:ext cx="5180330" cy="4566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sk-SK" altLang="zh-CN" dirty="0"/>
              <a:t>mladší - menšie uvedomenie</a:t>
            </a:r>
          </a:p>
          <a:p>
            <a:r>
              <a:rPr lang="sk-SK" altLang="zh-CN" dirty="0"/>
              <a:t>veľká ovplyvniteľnosť</a:t>
            </a:r>
          </a:p>
          <a:p>
            <a:r>
              <a:rPr lang="sk-SK" altLang="zh-CN" dirty="0"/>
              <a:t>iné vnímanie</a:t>
            </a:r>
          </a:p>
          <a:p>
            <a:r>
              <a:rPr lang="sk-SK" altLang="zh-CN" dirty="0"/>
              <a:t>starší - opak</a:t>
            </a: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6118860" y="1541780"/>
            <a:ext cx="5235575" cy="45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lvl="3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lvl="4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sk-SK" altLang="zh-CN" sz="2400" dirty="0"/>
              <a:t>problémy</a:t>
            </a:r>
          </a:p>
          <a:p>
            <a:r>
              <a:rPr lang="sk-SK" altLang="zh-CN" sz="2400" dirty="0"/>
              <a:t>dodatočné premýšľanie</a:t>
            </a:r>
          </a:p>
          <a:p>
            <a:r>
              <a:rPr lang="sk-SK" altLang="zh-CN" sz="2400" dirty="0"/>
              <a:t>konzultácia</a:t>
            </a:r>
          </a:p>
          <a:p>
            <a:r>
              <a:rPr lang="sk-SK" altLang="zh-CN" sz="2400" dirty="0"/>
              <a:t>dôležitosť rozhodnutí</a:t>
            </a:r>
          </a:p>
          <a:p>
            <a:pPr marL="0" indent="0">
              <a:buNone/>
            </a:pPr>
            <a:endParaRPr lang="sk-SK" altLang="zh-CN" sz="2400" dirty="0"/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838800" y="363600"/>
            <a:ext cx="10515600" cy="1324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altLang="zh-CN" sz="3200" dirty="0">
                <a:solidFill>
                  <a:schemeClr val="accent1"/>
                </a:solidFill>
              </a:rPr>
              <a:t>Potvrdila sa moja hypotéza?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902970" y="457200"/>
            <a:ext cx="4165600" cy="9340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zh-CN"/>
            </a:defPPr>
            <a:lvl1pPr>
              <a:defRPr sz="3200"/>
            </a:lvl1pPr>
          </a:lstStyle>
          <a:p>
            <a:pPr algn="l"/>
            <a:r>
              <a:rPr lang="sk-SK" altLang="zh-CN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Záver</a:t>
            </a: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827405" y="1617345"/>
            <a:ext cx="4176395" cy="4254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  <a:lvl1pPr lvl="0" indent="0">
              <a:buNone/>
              <a:defRPr sz="2000"/>
            </a:lvl1pPr>
            <a:lvl2pPr indent="0">
              <a:buNone/>
            </a:lvl2pPr>
            <a:lvl3pPr indent="0">
              <a:buNone/>
              <a:defRPr sz="1600"/>
            </a:lvl3pPr>
            <a:lvl4pPr indent="0">
              <a:buNone/>
              <a:defRPr sz="1400"/>
            </a:lvl4pPr>
            <a:lvl5pPr indent="0">
              <a:buNone/>
              <a:defRPr sz="1400"/>
            </a:lvl5pPr>
            <a:lvl6pPr indent="0">
              <a:buNone/>
              <a:defRPr sz="1400"/>
            </a:lvl6pPr>
            <a:lvl7pPr indent="0">
              <a:buNone/>
              <a:defRPr sz="1400"/>
            </a:lvl7pPr>
            <a:lvl8pPr indent="0">
              <a:buNone/>
              <a:defRPr sz="1400"/>
            </a:lvl8pPr>
            <a:lvl9pPr indent="0">
              <a:buNone/>
              <a:defRPr sz="1400"/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zh-CN" sz="2400" dirty="0"/>
              <a:t>čo som sa dozvedela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zh-CN" sz="2400" dirty="0"/>
              <a:t>v čom mi to pomohlo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zh-CN" sz="2400" dirty="0"/>
              <a:t>kde sa dá využiť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altLang="zh-CN" sz="2400" dirty="0"/>
          </a:p>
        </p:txBody>
      </p:sp>
      <p:sp>
        <p:nvSpPr>
          <p:cNvPr id="2" name="Right Arrow 1"/>
          <p:cNvSpPr/>
          <p:nvPr/>
        </p:nvSpPr>
        <p:spPr>
          <a:xfrm>
            <a:off x="8310245" y="4075430"/>
            <a:ext cx="2986405" cy="743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eft Arrow 2"/>
          <p:cNvSpPr/>
          <p:nvPr/>
        </p:nvSpPr>
        <p:spPr>
          <a:xfrm>
            <a:off x="7167880" y="2059305"/>
            <a:ext cx="2802890" cy="7004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elp 6"/>
          <p:cNvSpPr/>
          <p:nvPr/>
        </p:nvSpPr>
        <p:spPr>
          <a:xfrm>
            <a:off x="9453245" y="2910840"/>
            <a:ext cx="1627505" cy="873125"/>
          </a:xfrm>
          <a:prstGeom prst="actionButtonHelp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MH_Other_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 flipV="1">
            <a:off x="6602995" y="2911039"/>
            <a:ext cx="108370" cy="3223460"/>
          </a:xfrm>
          <a:prstGeom prst="rect">
            <a:avLst/>
          </a:prstGeom>
        </p:spPr>
      </p:pic>
      <p:pic>
        <p:nvPicPr>
          <p:cNvPr id="8" name="MH_Other_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 flipV="1">
            <a:off x="6270255" y="1187649"/>
            <a:ext cx="108370" cy="322346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5"/>
          <a:stretch>
            <a:fillRect/>
          </a:stretch>
        </p:blipFill>
        <p:spPr>
          <a:xfrm>
            <a:off x="8947785" y="1892300"/>
            <a:ext cx="2632075" cy="3747135"/>
          </a:xfrm>
          <a:prstGeom prst="rect">
            <a:avLst/>
          </a:prstGeom>
          <a:noFill/>
          <a:ln w="9525">
            <a:noFill/>
          </a:ln>
          <a:effectLst>
            <a:softEdge rad="3175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sk-SK" altLang="zh-CN" sz="3200" dirty="0">
                <a:solidFill>
                  <a:schemeClr val="tx2"/>
                </a:solidFill>
              </a:rPr>
              <a:t>Ďakujem za pozornosť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5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f"/>
  <p:tag name="KSO_WM_UNIT_INDEX" val="1"/>
  <p:tag name="KSO_WM_UNIT_ID" val="custom160564_2*f*1"/>
  <p:tag name="KSO_WM_UNIT_CLEAR" val="1"/>
  <p:tag name="KSO_WM_UNIT_LAYERLEVEL" val="1"/>
  <p:tag name="KSO_WM_UNIT_VALUE" val="429"/>
  <p:tag name="KSO_WM_UNIT_HIGHLIGHT" val="0"/>
  <p:tag name="KSO_WM_UNIT_COMPATIBLE" val="0"/>
  <p:tag name="KSO_WM_UNIT_PRESET_TEXT_INDEX" val="5"/>
  <p:tag name="KSO_WM_UNIT_PRESET_TEXT_LEN" val="23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1"/>
  <p:tag name="MH_CATEGORY" val="#QiTTB#"/>
  <p:tag name="MH_LAYOUT" val="Text"/>
  <p:tag name="MH" val="20151026160412"/>
  <p:tag name="MH_LIBRARY" val="GRAPHIC"/>
  <p:tag name="KSO_WM_TEMPLATE_CATEGORY" val="custom"/>
  <p:tag name="KSO_WM_TEMPLATE_INDEX" val="160564"/>
  <p:tag name="KSO_WM_SLIDE_ID" val="custom160564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TAG_VERSION" val="1.0"/>
  <p:tag name="KSO_WM_SLIDE_POSITION" val="66*144"/>
  <p:tag name="KSO_WM_SLIDE_SIZE" val="828*34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a"/>
  <p:tag name="KSO_WM_UNIT_INDEX" val="1"/>
  <p:tag name="KSO_WM_UNIT_ID" val="custom160564_2*a*1"/>
  <p:tag name="KSO_WM_UNIT_CLEAR" val="1"/>
  <p:tag name="KSO_WM_UNIT_LAYERLEVEL" val="1"/>
  <p:tag name="KSO_WM_UNIT_VALUE" val="50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f"/>
  <p:tag name="KSO_WM_UNIT_INDEX" val="1"/>
  <p:tag name="KSO_WM_UNIT_ID" val="custom160564_2*f*1"/>
  <p:tag name="KSO_WM_UNIT_CLEAR" val="1"/>
  <p:tag name="KSO_WM_UNIT_LAYERLEVEL" val="1"/>
  <p:tag name="KSO_WM_UNIT_VALUE" val="429"/>
  <p:tag name="KSO_WM_UNIT_HIGHLIGHT" val="0"/>
  <p:tag name="KSO_WM_UNIT_COMPATIBLE" val="0"/>
  <p:tag name="KSO_WM_UNIT_PRESET_TEXT_INDEX" val="5"/>
  <p:tag name="KSO_WM_UNIT_PRESET_TEXT_LEN" val="23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1"/>
  <p:tag name="MH_CATEGORY" val="#QiTTB#"/>
  <p:tag name="MH_LAYOUT" val="Text"/>
  <p:tag name="MH" val="20151026160412"/>
  <p:tag name="MH_LIBRARY" val="GRAPHIC"/>
  <p:tag name="KSO_WM_TEMPLATE_CATEGORY" val="custom"/>
  <p:tag name="KSO_WM_TEMPLATE_INDEX" val="160564"/>
  <p:tag name="KSO_WM_SLIDE_ID" val="custom160564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TAG_VERSION" val="1.0"/>
  <p:tag name="KSO_WM_SLIDE_POSITION" val="66*144"/>
  <p:tag name="KSO_WM_SLIDE_SIZE" val="828*34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a"/>
  <p:tag name="KSO_WM_UNIT_INDEX" val="1"/>
  <p:tag name="KSO_WM_UNIT_ID" val="custom160564_2*a*1"/>
  <p:tag name="KSO_WM_UNIT_CLEAR" val="1"/>
  <p:tag name="KSO_WM_UNIT_LAYERLEVEL" val="1"/>
  <p:tag name="KSO_WM_UNIT_VALUE" val="50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f"/>
  <p:tag name="KSO_WM_UNIT_INDEX" val="1"/>
  <p:tag name="KSO_WM_UNIT_ID" val="custom160564_2*f*1"/>
  <p:tag name="KSO_WM_UNIT_CLEAR" val="1"/>
  <p:tag name="KSO_WM_UNIT_LAYERLEVEL" val="1"/>
  <p:tag name="KSO_WM_UNIT_VALUE" val="429"/>
  <p:tag name="KSO_WM_UNIT_HIGHLIGHT" val="0"/>
  <p:tag name="KSO_WM_UNIT_COMPATIBLE" val="0"/>
  <p:tag name="KSO_WM_UNIT_PRESET_TEXT_INDEX" val="5"/>
  <p:tag name="KSO_WM_UNIT_PRESET_TEXT_LEN" val="2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1"/>
  <p:tag name="MH_CATEGORY" val="#QiTTB#"/>
  <p:tag name="MH_LAYOUT" val="Text"/>
  <p:tag name="MH" val="20151026160412"/>
  <p:tag name="MH_LIBRARY" val="GRAPHIC"/>
  <p:tag name="KSO_WM_TEMPLATE_CATEGORY" val="custom"/>
  <p:tag name="KSO_WM_TEMPLATE_INDEX" val="160564"/>
  <p:tag name="KSO_WM_SLIDE_ID" val="custom160564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TAG_VERSION" val="1.0"/>
  <p:tag name="KSO_WM_SLIDE_POSITION" val="66*144"/>
  <p:tag name="KSO_WM_SLIDE_SIZE" val="828*34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a"/>
  <p:tag name="KSO_WM_UNIT_INDEX" val="1"/>
  <p:tag name="KSO_WM_UNIT_ID" val="custom160564_2*a*1"/>
  <p:tag name="KSO_WM_UNIT_CLEAR" val="1"/>
  <p:tag name="KSO_WM_UNIT_LAYERLEVEL" val="1"/>
  <p:tag name="KSO_WM_UNIT_VALUE" val="50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f"/>
  <p:tag name="KSO_WM_UNIT_INDEX" val="1"/>
  <p:tag name="KSO_WM_UNIT_ID" val="custom160564_2*f*1"/>
  <p:tag name="KSO_WM_UNIT_CLEAR" val="1"/>
  <p:tag name="KSO_WM_UNIT_LAYERLEVEL" val="1"/>
  <p:tag name="KSO_WM_UNIT_VALUE" val="429"/>
  <p:tag name="KSO_WM_UNIT_HIGHLIGHT" val="0"/>
  <p:tag name="KSO_WM_UNIT_COMPATIBLE" val="0"/>
  <p:tag name="KSO_WM_UNIT_PRESET_TEXT_INDEX" val="5"/>
  <p:tag name="KSO_WM_UNIT_PRESET_TEXT_LEN" val="23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5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1"/>
  <p:tag name="MH_CATEGORY" val="#QiTTB#"/>
  <p:tag name="MH_LAYOUT" val="Text"/>
  <p:tag name="MH" val="20151026160412"/>
  <p:tag name="MH_LIBRARY" val="GRAPHIC"/>
  <p:tag name="KSO_WM_TEMPLATE_CATEGORY" val="custom"/>
  <p:tag name="KSO_WM_TEMPLATE_INDEX" val="160564"/>
  <p:tag name="KSO_WM_SLIDE_ID" val="custom160564_3"/>
  <p:tag name="KSO_WM_SLIDE_INDEX" val="3"/>
  <p:tag name="KSO_WM_SLIDE_ITEM_CNT" val="2"/>
  <p:tag name="KSO_WM_SLIDE_LAYOUT" val="a_f"/>
  <p:tag name="KSO_WM_SLIDE_LAYOUT_CNT" val="1_2"/>
  <p:tag name="KSO_WM_SLIDE_TYPE" val="text"/>
  <p:tag name="KSO_WM_BEAUTIFY_FLAG" val="#wm#"/>
  <p:tag name="KSO_WM_TAG_VERSION" val="1.0"/>
  <p:tag name="KSO_WM_SLIDE_POSITION" val="66*138"/>
  <p:tag name="KSO_WM_SLIDE_SIZE" val="828*34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f"/>
  <p:tag name="KSO_WM_UNIT_INDEX" val="1"/>
  <p:tag name="KSO_WM_UNIT_ID" val="custom160564_3*f*1"/>
  <p:tag name="KSO_WM_UNIT_CLEAR" val="1"/>
  <p:tag name="KSO_WM_UNIT_LAYERLEVEL" val="1"/>
  <p:tag name="KSO_WM_UNIT_VALUE" val="208"/>
  <p:tag name="KSO_WM_UNIT_HIGHLIGHT" val="0"/>
  <p:tag name="KSO_WM_UNIT_COMPATIBLE" val="0"/>
  <p:tag name="KSO_WM_UNIT_PRESET_TEXT_INDEX" val="5"/>
  <p:tag name="KSO_WM_UNIT_PRESET_TEXT_LEN" val="2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f"/>
  <p:tag name="KSO_WM_UNIT_INDEX" val="2"/>
  <p:tag name="KSO_WM_UNIT_ID" val="custom160564_3*f*2"/>
  <p:tag name="KSO_WM_UNIT_CLEAR" val="1"/>
  <p:tag name="KSO_WM_UNIT_LAYERLEVEL" val="1"/>
  <p:tag name="KSO_WM_UNIT_VALUE" val="208"/>
  <p:tag name="KSO_WM_UNIT_HIGHLIGHT" val="0"/>
  <p:tag name="KSO_WM_UNIT_COMPATIBLE" val="0"/>
  <p:tag name="KSO_WM_UNIT_PRESET_TEXT_INDEX" val="5"/>
  <p:tag name="KSO_WM_UNIT_PRESET_TEXT_LEN" val="23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a"/>
  <p:tag name="KSO_WM_UNIT_INDEX" val="1"/>
  <p:tag name="KSO_WM_UNIT_ID" val="custom160564_3*a*1"/>
  <p:tag name="KSO_WM_UNIT_CLEAR" val="1"/>
  <p:tag name="KSO_WM_UNIT_LAYERLEVEL" val="1"/>
  <p:tag name="KSO_WM_UNIT_VALUE" val="50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564"/>
  <p:tag name="KSO_WM_TAG_VERSION" val="1.0"/>
  <p:tag name="KSO_WM_SLIDE_ID" val="custom160564_4"/>
  <p:tag name="KSO_WM_SLIDE_INDEX" val="4"/>
  <p:tag name="KSO_WM_SLIDE_ITEM_CNT" val="2"/>
  <p:tag name="KSO_WM_SLIDE_LAYOUT" val="f_d_a"/>
  <p:tag name="KSO_WM_SLIDE_LAYOUT_CNT" val="1_1_1"/>
  <p:tag name="KSO_WM_SLIDE_TYPE" val="text"/>
  <p:tag name="KSO_WM_BEAUTIFY_FLAG" val="#wm#"/>
  <p:tag name="KSO_WM_SLIDE_POSITION" val="66*36"/>
  <p:tag name="KSO_WM_SLIDE_SIZE" val="828*42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a"/>
  <p:tag name="KSO_WM_UNIT_INDEX" val="1"/>
  <p:tag name="KSO_WM_UNIT_ID" val="custom160564_4*a*1"/>
  <p:tag name="KSO_WM_UNIT_CLEAR" val="1"/>
  <p:tag name="KSO_WM_UNIT_LAYERLEVEL" val="1"/>
  <p:tag name="KSO_WM_UNIT_VALUE" val="33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f"/>
  <p:tag name="KSO_WM_UNIT_INDEX" val="1"/>
  <p:tag name="KSO_WM_UNIT_ID" val="custom160564_4*f*1"/>
  <p:tag name="KSO_WM_UNIT_CLEAR" val="1"/>
  <p:tag name="KSO_WM_UNIT_LAYERLEVEL" val="1"/>
  <p:tag name="KSO_WM_UNIT_VALUE" val="180"/>
  <p:tag name="KSO_WM_UNIT_HIGHLIGHT" val="0"/>
  <p:tag name="KSO_WM_UNIT_COMPATIBLE" val="0"/>
  <p:tag name="KSO_WM_UNIT_PRESET_TEXT_INDEX" val="5"/>
  <p:tag name="KSO_WM_UNIT_PRESET_TEXT_LEN" val="23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50227"/>
  <p:tag name="MH_LIBRARY" val="GRAPHIC"/>
  <p:tag name="MH_TYPE" val="Other"/>
  <p:tag name="MH_ORDER" val="3"/>
  <p:tag name="KSO_WM_TAG_VERSION" val="1.0"/>
  <p:tag name="KSO_WM_BEAUTIFY_FLAG" val="#wm#"/>
  <p:tag name="KSO_WM_UNIT_TYPE" val="i"/>
  <p:tag name="KSO_WM_UNIT_ID" val="custom160564_19*i*6"/>
  <p:tag name="KSO_WM_TEMPLATE_CATEGORY" val="custom"/>
  <p:tag name="KSO_WM_TEMPLATE_INDEX" val="160564"/>
  <p:tag name="KSO_WM_UNIT_INDEX" val="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50227"/>
  <p:tag name="MH_LIBRARY" val="GRAPHIC"/>
  <p:tag name="MH_TYPE" val="Other"/>
  <p:tag name="MH_ORDER" val="3"/>
  <p:tag name="KSO_WM_TAG_VERSION" val="1.0"/>
  <p:tag name="KSO_WM_BEAUTIFY_FLAG" val="#wm#"/>
  <p:tag name="KSO_WM_UNIT_TYPE" val="i"/>
  <p:tag name="KSO_WM_UNIT_ID" val="custom160564_19*i*6"/>
  <p:tag name="KSO_WM_TEMPLATE_CATEGORY" val="custom"/>
  <p:tag name="KSO_WM_TEMPLATE_INDEX" val="160564"/>
  <p:tag name="KSO_WM_UNIT_INDEX" val="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45622"/>
  <p:tag name="MH_LIBRARY" val="GRAPHIC"/>
  <p:tag name="KSO_WM_TEMPLATE_CATEGORY" val="custom"/>
  <p:tag name="KSO_WM_TEMPLATE_INDEX" val="160564"/>
  <p:tag name="KSO_WM_TAG_VERSION" val="1.0"/>
  <p:tag name="KSO_WM_SLIDE_ID" val="custom160564_12"/>
  <p:tag name="KSO_WM_SLIDE_INDEX" val="12"/>
  <p:tag name="KSO_WM_SLIDE_ITEM_CNT" val="1"/>
  <p:tag name="KSO_WM_SLIDE_LAYOUT" val="a_e"/>
  <p:tag name="KSO_WM_SLIDE_LAYOUT_CNT" val="1_1"/>
  <p:tag name="KSO_WM_SLIDE_TYPE" val="sectionTitle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45622"/>
  <p:tag name="MH_LIBRARY" val="GRAPHIC"/>
  <p:tag name="MH_ORDER" val="Freeform 9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a"/>
  <p:tag name="KSO_WM_UNIT_INDEX" val="1"/>
  <p:tag name="KSO_WM_UNIT_ID" val="custom160564_12*a*1"/>
  <p:tag name="KSO_WM_UNIT_CLEAR" val="1"/>
  <p:tag name="KSO_WM_UNIT_LAYERLEVEL" val="1"/>
  <p:tag name="KSO_WM_UNIT_VALUE" val="1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923145622"/>
  <p:tag name="MH_LIBRARY" val="GRAPHIC"/>
  <p:tag name="MH_ORDER" val="Straight Connector 1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5、8、12、16、19、25、27、28、29"/>
  <p:tag name="KSO_WM_TEMPLATE_CATEGORY" val="custom"/>
  <p:tag name="KSO_WM_TEMPLATE_INDEX" val="160564"/>
  <p:tag name="KSO_WM_TAG_VERSION" val="1.0"/>
  <p:tag name="KSO_WM_SLIDE_ID" val="custom160564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a"/>
  <p:tag name="KSO_WM_UNIT_INDEX" val="1"/>
  <p:tag name="KSO_WM_UNIT_ID" val="custom160564_1*a*1"/>
  <p:tag name="KSO_WM_UNIT_CLEAR" val="1"/>
  <p:tag name="KSO_WM_UNIT_LAYERLEVEL" val="1"/>
  <p:tag name="KSO_WM_UNIT_VALUE" val="28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b"/>
  <p:tag name="KSO_WM_UNIT_INDEX" val="1"/>
  <p:tag name="KSO_WM_UNIT_ID" val="custom160564_1*b*1"/>
  <p:tag name="KSO_WM_UNIT_CLEAR" val="1"/>
  <p:tag name="KSO_WM_UNIT_LAYERLEVEL" val="1"/>
  <p:tag name="KSO_WM_UNIT_VALUE" val="3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1"/>
  <p:tag name="MH_CATEGORY" val="#QiTTB#"/>
  <p:tag name="MH_LAYOUT" val="Text"/>
  <p:tag name="MH" val="20151026160412"/>
  <p:tag name="MH_LIBRARY" val="GRAPHIC"/>
  <p:tag name="KSO_WM_TEMPLATE_CATEGORY" val="custom"/>
  <p:tag name="KSO_WM_TEMPLATE_INDEX" val="160564"/>
  <p:tag name="KSO_WM_SLIDE_ID" val="custom160564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TAG_VERSION" val="1.0"/>
  <p:tag name="KSO_WM_SLIDE_POSITION" val="66*144"/>
  <p:tag name="KSO_WM_SLIDE_SIZE" val="828*34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64"/>
  <p:tag name="KSO_WM_UNIT_TYPE" val="a"/>
  <p:tag name="KSO_WM_UNIT_INDEX" val="1"/>
  <p:tag name="KSO_WM_UNIT_ID" val="custom160564_2*a*1"/>
  <p:tag name="KSO_WM_UNIT_CLEAR" val="1"/>
  <p:tag name="KSO_WM_UNIT_LAYERLEVEL" val="1"/>
  <p:tag name="KSO_WM_UNIT_VALUE" val="50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heme/theme1.xml><?xml version="1.0" encoding="utf-8"?>
<a:theme xmlns:a="http://schemas.openxmlformats.org/drawingml/2006/main" name="Office Theme">
  <a:themeElements>
    <a:clrScheme name="160564">
      <a:dk1>
        <a:srgbClr val="2F2F2F"/>
      </a:dk1>
      <a:lt1>
        <a:srgbClr val="F7F7F7"/>
      </a:lt1>
      <a:dk2>
        <a:srgbClr val="FFFFFF"/>
      </a:dk2>
      <a:lt2>
        <a:srgbClr val="5F5F5F"/>
      </a:lt2>
      <a:accent1>
        <a:srgbClr val="00BE9C"/>
      </a:accent1>
      <a:accent2>
        <a:srgbClr val="EC9126"/>
      </a:accent2>
      <a:accent3>
        <a:srgbClr val="CFBA21"/>
      </a:accent3>
      <a:accent4>
        <a:srgbClr val="00B0F0"/>
      </a:accent4>
      <a:accent5>
        <a:srgbClr val="009A79"/>
      </a:accent5>
      <a:accent6>
        <a:srgbClr val="AFB2B4"/>
      </a:accent6>
      <a:hlink>
        <a:srgbClr val="00B0F0"/>
      </a:hlink>
      <a:folHlink>
        <a:srgbClr val="AFB2B4"/>
      </a:folHlink>
    </a:clrScheme>
    <a:fontScheme name="自定义 2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1052</TotalTime>
  <Words>110</Words>
  <Application>Microsoft Macintosh PowerPoint</Application>
  <PresentationFormat>Widescreen</PresentationFormat>
  <Paragraphs>45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黑体</vt:lpstr>
      <vt:lpstr>宋体</vt:lpstr>
      <vt:lpstr>Arial</vt:lpstr>
      <vt:lpstr>Calibri</vt:lpstr>
      <vt:lpstr>Wingdings 3</vt:lpstr>
      <vt:lpstr>Office Theme</vt:lpstr>
      <vt:lpstr> SOČ Rozhodovanie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Ďakujem za pozornosť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Microsoft Office User</cp:lastModifiedBy>
  <cp:revision>196</cp:revision>
  <dcterms:created xsi:type="dcterms:W3CDTF">2015-09-21T02:24:00Z</dcterms:created>
  <dcterms:modified xsi:type="dcterms:W3CDTF">2022-06-16T10:04:39Z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1033-11.2.0.11070</vt:lpwstr>
  </property>
  <property fmtid="{D5CDD505-2E9C-101B-9397-08002B2CF9AE}" pid="3" name="ICV">
    <vt:lpwstr>3ED4CC30F89D4CB59F2369A867FB81F3</vt:lpwstr>
  </property>
</Properties>
</file>